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05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572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24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529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66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638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8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890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827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858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22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835F-8B5B-466D-87A8-A618174C0142}" type="datetimeFigureOut">
              <a:rPr lang="es-CL" smtClean="0"/>
              <a:t>22-09-2014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1720-2EAD-41F6-95FD-2A338AF1BE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94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/>
        </p:nvSpPr>
        <p:spPr bwMode="auto">
          <a:xfrm>
            <a:off x="2472530" y="5949280"/>
            <a:ext cx="6671345" cy="457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6800"/>
          </a:solidFill>
          <a:ln>
            <a:noFill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dirty="0">
              <a:solidFill>
                <a:srgbClr val="FFFFFF"/>
              </a:solidFill>
              <a:latin typeface="Trebuchet MS" pitchFamily="34" charset="0"/>
              <a:sym typeface="Trebuchet MS" pitchFamily="34" charset="0"/>
            </a:endParaRPr>
          </a:p>
        </p:txBody>
      </p:sp>
      <p:pic>
        <p:nvPicPr>
          <p:cNvPr id="6" name="Picture 9" descr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5" y="5872115"/>
            <a:ext cx="21859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340768" y="4725144"/>
            <a:ext cx="4462463" cy="0"/>
          </a:xfrm>
          <a:prstGeom prst="line">
            <a:avLst/>
          </a:prstGeom>
          <a:noFill/>
          <a:ln w="25400" cap="rnd" cmpd="sng">
            <a:solidFill>
              <a:srgbClr val="FF940C"/>
            </a:solidFill>
            <a:prstDash val="sysDot"/>
            <a:round/>
            <a:headEnd/>
            <a:tailEnd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tIns="45719" rIns="45719" bIns="45719"/>
          <a:lstStyle>
            <a:lvl1pPr defTabSz="45720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sz="12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53"/>
          <a:stretch/>
        </p:blipFill>
        <p:spPr>
          <a:xfrm>
            <a:off x="0" y="-22813"/>
            <a:ext cx="9144000" cy="961026"/>
          </a:xfrm>
          <a:prstGeom prst="rect">
            <a:avLst/>
          </a:prstGeom>
        </p:spPr>
      </p:pic>
      <p:pic>
        <p:nvPicPr>
          <p:cNvPr id="9" name="Picture 11" descr="pasted-image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28487" r="61325" b="33796"/>
          <a:stretch/>
        </p:blipFill>
        <p:spPr bwMode="auto">
          <a:xfrm rot="5400000">
            <a:off x="4091486" y="-4114301"/>
            <a:ext cx="961026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8"/>
          <p:cNvSpPr txBox="1">
            <a:spLocks/>
          </p:cNvSpPr>
          <p:nvPr/>
        </p:nvSpPr>
        <p:spPr bwMode="auto">
          <a:xfrm>
            <a:off x="467544" y="2564904"/>
            <a:ext cx="7956884" cy="1656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marL="0" marR="0" lvl="0" indent="0" algn="ctr" defTabSz="7762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CL" sz="3600" b="1" kern="0" dirty="0" smtClean="0">
                <a:solidFill>
                  <a:srgbClr val="A7A7A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Helvetica"/>
              </a:rPr>
              <a:t>TÍTULO</a:t>
            </a:r>
            <a:r>
              <a:rPr kumimoji="0" lang="es-MX" altLang="es-CL" sz="3600" b="1" i="0" u="none" strike="noStrike" kern="0" cap="none" spc="0" normalizeH="0" noProof="0" dirty="0" smtClean="0">
                <a:ln>
                  <a:noFill/>
                </a:ln>
                <a:solidFill>
                  <a:srgbClr val="A7A7A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Helvetica"/>
                <a:sym typeface="Helvetica" charset="0"/>
              </a:rPr>
              <a:t> </a:t>
            </a:r>
            <a:endParaRPr kumimoji="0" lang="es-CL" altLang="es-CL" sz="3600" b="1" i="0" u="none" strike="noStrike" kern="0" cap="none" spc="0" normalizeH="0" baseline="0" noProof="0" dirty="0">
              <a:ln>
                <a:noFill/>
              </a:ln>
              <a:solidFill>
                <a:srgbClr val="A7A7A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Helvetica"/>
              <a:sym typeface="Helvetica" charset="0"/>
            </a:endParaRPr>
          </a:p>
        </p:txBody>
      </p:sp>
      <p:sp>
        <p:nvSpPr>
          <p:cNvPr id="14" name="Rectangle 6"/>
          <p:cNvSpPr txBox="1">
            <a:spLocks/>
          </p:cNvSpPr>
          <p:nvPr/>
        </p:nvSpPr>
        <p:spPr bwMode="auto">
          <a:xfrm>
            <a:off x="1371599" y="486916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22860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2743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altLang="es-CL" sz="2400" kern="0" dirty="0" smtClean="0">
                <a:solidFill>
                  <a:srgbClr val="A7A7A7">
                    <a:lumMod val="75000"/>
                  </a:srgbClr>
                </a:solidFill>
                <a:latin typeface="Cambria" panose="02040503050406030204" pitchFamily="18" charset="0"/>
                <a:cs typeface="Helvetica"/>
              </a:rPr>
              <a:t>Subtítulo</a:t>
            </a:r>
            <a:endParaRPr kumimoji="0" lang="es-CL" altLang="es-CL" sz="2400" b="0" i="0" u="none" strike="noStrike" kern="0" cap="none" spc="0" normalizeH="0" baseline="0" noProof="0" dirty="0">
              <a:ln>
                <a:noFill/>
              </a:ln>
              <a:solidFill>
                <a:srgbClr val="A7A7A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cs typeface="Helvetica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6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53"/>
          <a:stretch/>
        </p:blipFill>
        <p:spPr>
          <a:xfrm>
            <a:off x="0" y="-31742"/>
            <a:ext cx="9144000" cy="961026"/>
          </a:xfrm>
          <a:prstGeom prst="rect">
            <a:avLst/>
          </a:prstGeom>
        </p:spPr>
      </p:pic>
      <p:sp>
        <p:nvSpPr>
          <p:cNvPr id="5" name="AutoShape 4"/>
          <p:cNvSpPr>
            <a:spLocks/>
          </p:cNvSpPr>
          <p:nvPr/>
        </p:nvSpPr>
        <p:spPr bwMode="auto">
          <a:xfrm>
            <a:off x="2472530" y="6489349"/>
            <a:ext cx="6671345" cy="457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6800"/>
          </a:solidFill>
          <a:ln>
            <a:noFill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dirty="0">
              <a:solidFill>
                <a:srgbClr val="FFFFFF"/>
              </a:solidFill>
              <a:latin typeface="Trebuchet MS" pitchFamily="34" charset="0"/>
              <a:sym typeface="Trebuchet MS" pitchFamily="34" charset="0"/>
            </a:endParaRPr>
          </a:p>
        </p:txBody>
      </p:sp>
      <p:pic>
        <p:nvPicPr>
          <p:cNvPr id="6" name="Picture 9" descr="pasted-im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5" y="6412185"/>
            <a:ext cx="21859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TÍTULO</a:t>
            </a:r>
            <a:endParaRPr lang="es-C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Presentación en pantalla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Segic-Usach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XXXX_XXXX</dc:creator>
  <cp:lastModifiedBy>XXXX_XXXX</cp:lastModifiedBy>
  <cp:revision>1</cp:revision>
  <dcterms:created xsi:type="dcterms:W3CDTF">2014-09-22T15:02:15Z</dcterms:created>
  <dcterms:modified xsi:type="dcterms:W3CDTF">2014-09-22T15:07:51Z</dcterms:modified>
</cp:coreProperties>
</file>